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0" r:id="rId12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18B8A-055F-1A42-8D4B-334D7505A35A}" type="doc">
      <dgm:prSet loTypeId="urn:microsoft.com/office/officeart/2005/8/layout/vProcess5" loCatId="" qsTypeId="urn:microsoft.com/office/officeart/2005/8/quickstyle/simple1" qsCatId="simple" csTypeId="urn:microsoft.com/office/officeart/2005/8/colors/colorful4" csCatId="colorful" phldr="1"/>
      <dgm:spPr/>
    </dgm:pt>
    <dgm:pt modelId="{4225A06E-A838-2641-AEA7-1F8D7DBAC00E}">
      <dgm:prSet phldrT="[Text]"/>
      <dgm:spPr/>
      <dgm:t>
        <a:bodyPr/>
        <a:lstStyle/>
        <a:p>
          <a:r>
            <a:rPr lang="en-US" dirty="0" err="1"/>
            <a:t>Pembayaran</a:t>
          </a:r>
          <a:endParaRPr lang="en-US" dirty="0"/>
        </a:p>
      </dgm:t>
    </dgm:pt>
    <dgm:pt modelId="{418AEA95-E03D-CB40-A140-7D09DE66590A}" type="parTrans" cxnId="{E7314C8E-FFD1-7D4B-97D5-3CF7A1865941}">
      <dgm:prSet/>
      <dgm:spPr/>
      <dgm:t>
        <a:bodyPr/>
        <a:lstStyle/>
        <a:p>
          <a:endParaRPr lang="en-US"/>
        </a:p>
      </dgm:t>
    </dgm:pt>
    <dgm:pt modelId="{1810872D-4CEB-3741-BA34-1F8B60671C8E}" type="sibTrans" cxnId="{E7314C8E-FFD1-7D4B-97D5-3CF7A1865941}">
      <dgm:prSet/>
      <dgm:spPr/>
      <dgm:t>
        <a:bodyPr/>
        <a:lstStyle/>
        <a:p>
          <a:endParaRPr lang="en-US"/>
        </a:p>
      </dgm:t>
    </dgm:pt>
    <dgm:pt modelId="{82AB8168-52B7-B446-B5F4-315FFFF6036A}">
      <dgm:prSet phldrT="[Text]"/>
      <dgm:spPr/>
      <dgm:t>
        <a:bodyPr/>
        <a:lstStyle/>
        <a:p>
          <a:r>
            <a:rPr lang="en-US" dirty="0" err="1"/>
            <a:t>Konfirmasi</a:t>
          </a:r>
          <a:r>
            <a:rPr lang="en-US" dirty="0"/>
            <a:t> </a:t>
          </a:r>
          <a:r>
            <a:rPr lang="en-US" dirty="0" err="1"/>
            <a:t>pembayaran</a:t>
          </a:r>
          <a:endParaRPr lang="en-US" dirty="0"/>
        </a:p>
      </dgm:t>
    </dgm:pt>
    <dgm:pt modelId="{28396AA0-A587-484C-B73A-2B47E1D8F173}" type="parTrans" cxnId="{168E91E5-F335-5745-8A5C-68CE9B4C419C}">
      <dgm:prSet/>
      <dgm:spPr/>
      <dgm:t>
        <a:bodyPr/>
        <a:lstStyle/>
        <a:p>
          <a:endParaRPr lang="en-US"/>
        </a:p>
      </dgm:t>
    </dgm:pt>
    <dgm:pt modelId="{AE12F162-A0AE-F347-977F-460DB943D46B}" type="sibTrans" cxnId="{168E91E5-F335-5745-8A5C-68CE9B4C419C}">
      <dgm:prSet/>
      <dgm:spPr/>
      <dgm:t>
        <a:bodyPr/>
        <a:lstStyle/>
        <a:p>
          <a:endParaRPr lang="en-US"/>
        </a:p>
      </dgm:t>
    </dgm:pt>
    <dgm:pt modelId="{02481945-A530-D048-8D71-635DD24A1879}">
      <dgm:prSet phldrT="[Text]"/>
      <dgm:spPr/>
      <dgm:t>
        <a:bodyPr/>
        <a:lstStyle/>
        <a:p>
          <a:r>
            <a:rPr lang="en-US" dirty="0" err="1"/>
            <a:t>Perwalian</a:t>
          </a:r>
          <a:endParaRPr lang="en-US" dirty="0"/>
        </a:p>
      </dgm:t>
    </dgm:pt>
    <dgm:pt modelId="{5F4DC850-A5D5-8747-8F39-0195E9F15BCD}" type="parTrans" cxnId="{6756CD10-0417-1D4D-A29F-6598F3EE6DCD}">
      <dgm:prSet/>
      <dgm:spPr/>
      <dgm:t>
        <a:bodyPr/>
        <a:lstStyle/>
        <a:p>
          <a:endParaRPr lang="en-US"/>
        </a:p>
      </dgm:t>
    </dgm:pt>
    <dgm:pt modelId="{DEAC6D26-F878-874B-8F09-5084ACF7148A}" type="sibTrans" cxnId="{6756CD10-0417-1D4D-A29F-6598F3EE6DCD}">
      <dgm:prSet/>
      <dgm:spPr/>
      <dgm:t>
        <a:bodyPr/>
        <a:lstStyle/>
        <a:p>
          <a:endParaRPr lang="en-US"/>
        </a:p>
      </dgm:t>
    </dgm:pt>
    <dgm:pt modelId="{B2F29418-8422-3749-8544-A5A24DB1973A}">
      <dgm:prSet/>
      <dgm:spPr/>
      <dgm:t>
        <a:bodyPr/>
        <a:lstStyle/>
        <a:p>
          <a:r>
            <a:rPr lang="en-US" dirty="0" err="1"/>
            <a:t>Perubahan</a:t>
          </a:r>
          <a:r>
            <a:rPr lang="en-US" dirty="0"/>
            <a:t> </a:t>
          </a:r>
          <a:r>
            <a:rPr lang="en-US" dirty="0" err="1"/>
            <a:t>Perwalian</a:t>
          </a:r>
          <a:endParaRPr lang="en-US" dirty="0"/>
        </a:p>
      </dgm:t>
    </dgm:pt>
    <dgm:pt modelId="{33D1B253-F519-2143-8088-5BB198AB4AFB}" type="parTrans" cxnId="{B670EABC-9868-A844-BC0F-A90FC9AD9CDB}">
      <dgm:prSet/>
      <dgm:spPr/>
      <dgm:t>
        <a:bodyPr/>
        <a:lstStyle/>
        <a:p>
          <a:endParaRPr lang="en-US"/>
        </a:p>
      </dgm:t>
    </dgm:pt>
    <dgm:pt modelId="{8A12EA1F-0D38-D04E-8367-6F0400096AF0}" type="sibTrans" cxnId="{B670EABC-9868-A844-BC0F-A90FC9AD9CDB}">
      <dgm:prSet/>
      <dgm:spPr/>
      <dgm:t>
        <a:bodyPr/>
        <a:lstStyle/>
        <a:p>
          <a:endParaRPr lang="en-US"/>
        </a:p>
      </dgm:t>
    </dgm:pt>
    <dgm:pt modelId="{7FDB4F6F-70B9-7A4F-910B-381E7360B84C}">
      <dgm:prSet/>
      <dgm:spPr/>
      <dgm:t>
        <a:bodyPr/>
        <a:lstStyle/>
        <a:p>
          <a:r>
            <a:rPr lang="en-US" dirty="0" err="1"/>
            <a:t>Perkuliahan</a:t>
          </a:r>
          <a:endParaRPr lang="en-US" dirty="0"/>
        </a:p>
      </dgm:t>
    </dgm:pt>
    <dgm:pt modelId="{F21F0862-0D8C-BA4D-90F8-7C1EDD9159BB}" type="parTrans" cxnId="{2B43E6D4-ED5F-CF4F-A13D-D08AAB87E1B3}">
      <dgm:prSet/>
      <dgm:spPr/>
      <dgm:t>
        <a:bodyPr/>
        <a:lstStyle/>
        <a:p>
          <a:endParaRPr lang="en-US"/>
        </a:p>
      </dgm:t>
    </dgm:pt>
    <dgm:pt modelId="{595E62C7-E771-6D47-A004-6BD6C6DE0A14}" type="sibTrans" cxnId="{2B43E6D4-ED5F-CF4F-A13D-D08AAB87E1B3}">
      <dgm:prSet/>
      <dgm:spPr/>
      <dgm:t>
        <a:bodyPr/>
        <a:lstStyle/>
        <a:p>
          <a:endParaRPr lang="en-US"/>
        </a:p>
      </dgm:t>
    </dgm:pt>
    <dgm:pt modelId="{A6870822-7210-A143-AE85-030F39D781D0}" type="pres">
      <dgm:prSet presAssocID="{AA018B8A-055F-1A42-8D4B-334D7505A35A}" presName="outerComposite" presStyleCnt="0">
        <dgm:presLayoutVars>
          <dgm:chMax val="5"/>
          <dgm:dir/>
          <dgm:resizeHandles val="exact"/>
        </dgm:presLayoutVars>
      </dgm:prSet>
      <dgm:spPr/>
    </dgm:pt>
    <dgm:pt modelId="{BDC2CE4C-585D-4746-ACEE-333FAFC63717}" type="pres">
      <dgm:prSet presAssocID="{AA018B8A-055F-1A42-8D4B-334D7505A35A}" presName="dummyMaxCanvas" presStyleCnt="0">
        <dgm:presLayoutVars/>
      </dgm:prSet>
      <dgm:spPr/>
    </dgm:pt>
    <dgm:pt modelId="{B330DD35-91C7-C64A-94BD-F8ECECEED009}" type="pres">
      <dgm:prSet presAssocID="{AA018B8A-055F-1A42-8D4B-334D7505A35A}" presName="FiveNodes_1" presStyleLbl="node1" presStyleIdx="0" presStyleCnt="5">
        <dgm:presLayoutVars>
          <dgm:bulletEnabled val="1"/>
        </dgm:presLayoutVars>
      </dgm:prSet>
      <dgm:spPr/>
    </dgm:pt>
    <dgm:pt modelId="{516466D9-594A-AE44-AAAE-AB4869955E19}" type="pres">
      <dgm:prSet presAssocID="{AA018B8A-055F-1A42-8D4B-334D7505A35A}" presName="FiveNodes_2" presStyleLbl="node1" presStyleIdx="1" presStyleCnt="5">
        <dgm:presLayoutVars>
          <dgm:bulletEnabled val="1"/>
        </dgm:presLayoutVars>
      </dgm:prSet>
      <dgm:spPr/>
    </dgm:pt>
    <dgm:pt modelId="{A6C4CBFF-D92C-8646-AE33-E263ECBA8AE9}" type="pres">
      <dgm:prSet presAssocID="{AA018B8A-055F-1A42-8D4B-334D7505A35A}" presName="FiveNodes_3" presStyleLbl="node1" presStyleIdx="2" presStyleCnt="5">
        <dgm:presLayoutVars>
          <dgm:bulletEnabled val="1"/>
        </dgm:presLayoutVars>
      </dgm:prSet>
      <dgm:spPr/>
    </dgm:pt>
    <dgm:pt modelId="{E08754AF-6F1B-6E4F-8600-E38E4D2E7A98}" type="pres">
      <dgm:prSet presAssocID="{AA018B8A-055F-1A42-8D4B-334D7505A35A}" presName="FiveNodes_4" presStyleLbl="node1" presStyleIdx="3" presStyleCnt="5">
        <dgm:presLayoutVars>
          <dgm:bulletEnabled val="1"/>
        </dgm:presLayoutVars>
      </dgm:prSet>
      <dgm:spPr/>
    </dgm:pt>
    <dgm:pt modelId="{AFE49ADE-4C59-CC4D-ADA2-84A4692D2840}" type="pres">
      <dgm:prSet presAssocID="{AA018B8A-055F-1A42-8D4B-334D7505A35A}" presName="FiveNodes_5" presStyleLbl="node1" presStyleIdx="4" presStyleCnt="5">
        <dgm:presLayoutVars>
          <dgm:bulletEnabled val="1"/>
        </dgm:presLayoutVars>
      </dgm:prSet>
      <dgm:spPr/>
    </dgm:pt>
    <dgm:pt modelId="{8AE90C7B-EEC3-914A-A670-5B2B30B6320F}" type="pres">
      <dgm:prSet presAssocID="{AA018B8A-055F-1A42-8D4B-334D7505A35A}" presName="FiveConn_1-2" presStyleLbl="fgAccFollowNode1" presStyleIdx="0" presStyleCnt="4">
        <dgm:presLayoutVars>
          <dgm:bulletEnabled val="1"/>
        </dgm:presLayoutVars>
      </dgm:prSet>
      <dgm:spPr/>
    </dgm:pt>
    <dgm:pt modelId="{335F21D5-15B7-3D49-B498-29A98553A861}" type="pres">
      <dgm:prSet presAssocID="{AA018B8A-055F-1A42-8D4B-334D7505A35A}" presName="FiveConn_2-3" presStyleLbl="fgAccFollowNode1" presStyleIdx="1" presStyleCnt="4">
        <dgm:presLayoutVars>
          <dgm:bulletEnabled val="1"/>
        </dgm:presLayoutVars>
      </dgm:prSet>
      <dgm:spPr/>
    </dgm:pt>
    <dgm:pt modelId="{0EDA9C9C-CCFC-374D-904C-9EA03BD040C9}" type="pres">
      <dgm:prSet presAssocID="{AA018B8A-055F-1A42-8D4B-334D7505A35A}" presName="FiveConn_3-4" presStyleLbl="fgAccFollowNode1" presStyleIdx="2" presStyleCnt="4">
        <dgm:presLayoutVars>
          <dgm:bulletEnabled val="1"/>
        </dgm:presLayoutVars>
      </dgm:prSet>
      <dgm:spPr/>
    </dgm:pt>
    <dgm:pt modelId="{2D474B00-436C-CC42-BE23-031EB4FBDEF8}" type="pres">
      <dgm:prSet presAssocID="{AA018B8A-055F-1A42-8D4B-334D7505A35A}" presName="FiveConn_4-5" presStyleLbl="fgAccFollowNode1" presStyleIdx="3" presStyleCnt="4">
        <dgm:presLayoutVars>
          <dgm:bulletEnabled val="1"/>
        </dgm:presLayoutVars>
      </dgm:prSet>
      <dgm:spPr/>
    </dgm:pt>
    <dgm:pt modelId="{AA78CAA6-5863-074E-B018-F8DD6A7C1FE5}" type="pres">
      <dgm:prSet presAssocID="{AA018B8A-055F-1A42-8D4B-334D7505A35A}" presName="FiveNodes_1_text" presStyleLbl="node1" presStyleIdx="4" presStyleCnt="5">
        <dgm:presLayoutVars>
          <dgm:bulletEnabled val="1"/>
        </dgm:presLayoutVars>
      </dgm:prSet>
      <dgm:spPr/>
    </dgm:pt>
    <dgm:pt modelId="{E0DAE1EA-FB19-EE4E-89C7-761A0E0F2996}" type="pres">
      <dgm:prSet presAssocID="{AA018B8A-055F-1A42-8D4B-334D7505A35A}" presName="FiveNodes_2_text" presStyleLbl="node1" presStyleIdx="4" presStyleCnt="5">
        <dgm:presLayoutVars>
          <dgm:bulletEnabled val="1"/>
        </dgm:presLayoutVars>
      </dgm:prSet>
      <dgm:spPr/>
    </dgm:pt>
    <dgm:pt modelId="{BFB63048-D351-8148-BF72-37582127AE81}" type="pres">
      <dgm:prSet presAssocID="{AA018B8A-055F-1A42-8D4B-334D7505A35A}" presName="FiveNodes_3_text" presStyleLbl="node1" presStyleIdx="4" presStyleCnt="5">
        <dgm:presLayoutVars>
          <dgm:bulletEnabled val="1"/>
        </dgm:presLayoutVars>
      </dgm:prSet>
      <dgm:spPr/>
    </dgm:pt>
    <dgm:pt modelId="{DE7051AC-6BA6-A842-BCDD-C4DB608BE0C0}" type="pres">
      <dgm:prSet presAssocID="{AA018B8A-055F-1A42-8D4B-334D7505A35A}" presName="FiveNodes_4_text" presStyleLbl="node1" presStyleIdx="4" presStyleCnt="5">
        <dgm:presLayoutVars>
          <dgm:bulletEnabled val="1"/>
        </dgm:presLayoutVars>
      </dgm:prSet>
      <dgm:spPr/>
    </dgm:pt>
    <dgm:pt modelId="{0DA4D423-1116-0B4F-B69E-523748A8BBE0}" type="pres">
      <dgm:prSet presAssocID="{AA018B8A-055F-1A42-8D4B-334D7505A35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BD6B30D-915C-3748-A9AB-8FFCE5E6A9C2}" type="presOf" srcId="{7FDB4F6F-70B9-7A4F-910B-381E7360B84C}" destId="{0DA4D423-1116-0B4F-B69E-523748A8BBE0}" srcOrd="1" destOrd="0" presId="urn:microsoft.com/office/officeart/2005/8/layout/vProcess5"/>
    <dgm:cxn modelId="{6756CD10-0417-1D4D-A29F-6598F3EE6DCD}" srcId="{AA018B8A-055F-1A42-8D4B-334D7505A35A}" destId="{02481945-A530-D048-8D71-635DD24A1879}" srcOrd="2" destOrd="0" parTransId="{5F4DC850-A5D5-8747-8F39-0195E9F15BCD}" sibTransId="{DEAC6D26-F878-874B-8F09-5084ACF7148A}"/>
    <dgm:cxn modelId="{6D255418-8D9D-7C46-85CF-CF5390AD27C2}" type="presOf" srcId="{8A12EA1F-0D38-D04E-8367-6F0400096AF0}" destId="{2D474B00-436C-CC42-BE23-031EB4FBDEF8}" srcOrd="0" destOrd="0" presId="urn:microsoft.com/office/officeart/2005/8/layout/vProcess5"/>
    <dgm:cxn modelId="{E81A4821-4399-4C41-9613-6E0D5BF027D9}" type="presOf" srcId="{4225A06E-A838-2641-AEA7-1F8D7DBAC00E}" destId="{AA78CAA6-5863-074E-B018-F8DD6A7C1FE5}" srcOrd="1" destOrd="0" presId="urn:microsoft.com/office/officeart/2005/8/layout/vProcess5"/>
    <dgm:cxn modelId="{C9980323-5155-3142-9E40-1113529F7F7C}" type="presOf" srcId="{1810872D-4CEB-3741-BA34-1F8B60671C8E}" destId="{8AE90C7B-EEC3-914A-A670-5B2B30B6320F}" srcOrd="0" destOrd="0" presId="urn:microsoft.com/office/officeart/2005/8/layout/vProcess5"/>
    <dgm:cxn modelId="{A42C4931-B137-594B-AE13-C9EC38AA3F47}" type="presOf" srcId="{B2F29418-8422-3749-8544-A5A24DB1973A}" destId="{E08754AF-6F1B-6E4F-8600-E38E4D2E7A98}" srcOrd="0" destOrd="0" presId="urn:microsoft.com/office/officeart/2005/8/layout/vProcess5"/>
    <dgm:cxn modelId="{7A6F5E40-E7C2-084C-9A35-5591DB9D296E}" type="presOf" srcId="{82AB8168-52B7-B446-B5F4-315FFFF6036A}" destId="{E0DAE1EA-FB19-EE4E-89C7-761A0E0F2996}" srcOrd="1" destOrd="0" presId="urn:microsoft.com/office/officeart/2005/8/layout/vProcess5"/>
    <dgm:cxn modelId="{8A0D5E5C-11C0-6A4C-80B3-5876FBBCC87B}" type="presOf" srcId="{AE12F162-A0AE-F347-977F-460DB943D46B}" destId="{335F21D5-15B7-3D49-B498-29A98553A861}" srcOrd="0" destOrd="0" presId="urn:microsoft.com/office/officeart/2005/8/layout/vProcess5"/>
    <dgm:cxn modelId="{C3939B69-BA1C-474E-AA72-F079DBA3D030}" type="presOf" srcId="{AA018B8A-055F-1A42-8D4B-334D7505A35A}" destId="{A6870822-7210-A143-AE85-030F39D781D0}" srcOrd="0" destOrd="0" presId="urn:microsoft.com/office/officeart/2005/8/layout/vProcess5"/>
    <dgm:cxn modelId="{AA28736B-5ADC-FB41-AED0-089DE7E9E897}" type="presOf" srcId="{02481945-A530-D048-8D71-635DD24A1879}" destId="{A6C4CBFF-D92C-8646-AE33-E263ECBA8AE9}" srcOrd="0" destOrd="0" presId="urn:microsoft.com/office/officeart/2005/8/layout/vProcess5"/>
    <dgm:cxn modelId="{76EB477F-826B-8744-94E7-9B8420880C0B}" type="presOf" srcId="{02481945-A530-D048-8D71-635DD24A1879}" destId="{BFB63048-D351-8148-BF72-37582127AE81}" srcOrd="1" destOrd="0" presId="urn:microsoft.com/office/officeart/2005/8/layout/vProcess5"/>
    <dgm:cxn modelId="{E7314C8E-FFD1-7D4B-97D5-3CF7A1865941}" srcId="{AA018B8A-055F-1A42-8D4B-334D7505A35A}" destId="{4225A06E-A838-2641-AEA7-1F8D7DBAC00E}" srcOrd="0" destOrd="0" parTransId="{418AEA95-E03D-CB40-A140-7D09DE66590A}" sibTransId="{1810872D-4CEB-3741-BA34-1F8B60671C8E}"/>
    <dgm:cxn modelId="{D341CF90-24CF-FB4F-85C3-0320674A3BFA}" type="presOf" srcId="{B2F29418-8422-3749-8544-A5A24DB1973A}" destId="{DE7051AC-6BA6-A842-BCDD-C4DB608BE0C0}" srcOrd="1" destOrd="0" presId="urn:microsoft.com/office/officeart/2005/8/layout/vProcess5"/>
    <dgm:cxn modelId="{440D5692-902E-A843-B893-71E621B41235}" type="presOf" srcId="{DEAC6D26-F878-874B-8F09-5084ACF7148A}" destId="{0EDA9C9C-CCFC-374D-904C-9EA03BD040C9}" srcOrd="0" destOrd="0" presId="urn:microsoft.com/office/officeart/2005/8/layout/vProcess5"/>
    <dgm:cxn modelId="{AE2BD798-B0F6-BF40-926C-CB56DBB81231}" type="presOf" srcId="{4225A06E-A838-2641-AEA7-1F8D7DBAC00E}" destId="{B330DD35-91C7-C64A-94BD-F8ECECEED009}" srcOrd="0" destOrd="0" presId="urn:microsoft.com/office/officeart/2005/8/layout/vProcess5"/>
    <dgm:cxn modelId="{B670EABC-9868-A844-BC0F-A90FC9AD9CDB}" srcId="{AA018B8A-055F-1A42-8D4B-334D7505A35A}" destId="{B2F29418-8422-3749-8544-A5A24DB1973A}" srcOrd="3" destOrd="0" parTransId="{33D1B253-F519-2143-8088-5BB198AB4AFB}" sibTransId="{8A12EA1F-0D38-D04E-8367-6F0400096AF0}"/>
    <dgm:cxn modelId="{2B43E6D4-ED5F-CF4F-A13D-D08AAB87E1B3}" srcId="{AA018B8A-055F-1A42-8D4B-334D7505A35A}" destId="{7FDB4F6F-70B9-7A4F-910B-381E7360B84C}" srcOrd="4" destOrd="0" parTransId="{F21F0862-0D8C-BA4D-90F8-7C1EDD9159BB}" sibTransId="{595E62C7-E771-6D47-A004-6BD6C6DE0A14}"/>
    <dgm:cxn modelId="{981690DD-E924-2046-BB50-568DBEBCEED7}" type="presOf" srcId="{7FDB4F6F-70B9-7A4F-910B-381E7360B84C}" destId="{AFE49ADE-4C59-CC4D-ADA2-84A4692D2840}" srcOrd="0" destOrd="0" presId="urn:microsoft.com/office/officeart/2005/8/layout/vProcess5"/>
    <dgm:cxn modelId="{168E91E5-F335-5745-8A5C-68CE9B4C419C}" srcId="{AA018B8A-055F-1A42-8D4B-334D7505A35A}" destId="{82AB8168-52B7-B446-B5F4-315FFFF6036A}" srcOrd="1" destOrd="0" parTransId="{28396AA0-A587-484C-B73A-2B47E1D8F173}" sibTransId="{AE12F162-A0AE-F347-977F-460DB943D46B}"/>
    <dgm:cxn modelId="{CF8371EC-E711-974E-9394-3664F52B539F}" type="presOf" srcId="{82AB8168-52B7-B446-B5F4-315FFFF6036A}" destId="{516466D9-594A-AE44-AAAE-AB4869955E19}" srcOrd="0" destOrd="0" presId="urn:microsoft.com/office/officeart/2005/8/layout/vProcess5"/>
    <dgm:cxn modelId="{377E24CB-E7E6-244D-80B6-66AF328B3D4E}" type="presParOf" srcId="{A6870822-7210-A143-AE85-030F39D781D0}" destId="{BDC2CE4C-585D-4746-ACEE-333FAFC63717}" srcOrd="0" destOrd="0" presId="urn:microsoft.com/office/officeart/2005/8/layout/vProcess5"/>
    <dgm:cxn modelId="{067057A8-0EB8-DF40-99B3-F27B7657E4D0}" type="presParOf" srcId="{A6870822-7210-A143-AE85-030F39D781D0}" destId="{B330DD35-91C7-C64A-94BD-F8ECECEED009}" srcOrd="1" destOrd="0" presId="urn:microsoft.com/office/officeart/2005/8/layout/vProcess5"/>
    <dgm:cxn modelId="{E46DBEE3-35DA-8245-8400-51E8D9E91FF5}" type="presParOf" srcId="{A6870822-7210-A143-AE85-030F39D781D0}" destId="{516466D9-594A-AE44-AAAE-AB4869955E19}" srcOrd="2" destOrd="0" presId="urn:microsoft.com/office/officeart/2005/8/layout/vProcess5"/>
    <dgm:cxn modelId="{89687376-9BA6-E041-B709-719C3FD68403}" type="presParOf" srcId="{A6870822-7210-A143-AE85-030F39D781D0}" destId="{A6C4CBFF-D92C-8646-AE33-E263ECBA8AE9}" srcOrd="3" destOrd="0" presId="urn:microsoft.com/office/officeart/2005/8/layout/vProcess5"/>
    <dgm:cxn modelId="{D6FEFDD3-76E5-8C49-B369-E2CA99606118}" type="presParOf" srcId="{A6870822-7210-A143-AE85-030F39D781D0}" destId="{E08754AF-6F1B-6E4F-8600-E38E4D2E7A98}" srcOrd="4" destOrd="0" presId="urn:microsoft.com/office/officeart/2005/8/layout/vProcess5"/>
    <dgm:cxn modelId="{71EB3520-D094-6446-9BB7-F743C0CE6EB7}" type="presParOf" srcId="{A6870822-7210-A143-AE85-030F39D781D0}" destId="{AFE49ADE-4C59-CC4D-ADA2-84A4692D2840}" srcOrd="5" destOrd="0" presId="urn:microsoft.com/office/officeart/2005/8/layout/vProcess5"/>
    <dgm:cxn modelId="{AFFFA3B7-2944-A948-8329-917C3B1AB60B}" type="presParOf" srcId="{A6870822-7210-A143-AE85-030F39D781D0}" destId="{8AE90C7B-EEC3-914A-A670-5B2B30B6320F}" srcOrd="6" destOrd="0" presId="urn:microsoft.com/office/officeart/2005/8/layout/vProcess5"/>
    <dgm:cxn modelId="{E387C614-5549-F24A-B53F-2447A73F7F95}" type="presParOf" srcId="{A6870822-7210-A143-AE85-030F39D781D0}" destId="{335F21D5-15B7-3D49-B498-29A98553A861}" srcOrd="7" destOrd="0" presId="urn:microsoft.com/office/officeart/2005/8/layout/vProcess5"/>
    <dgm:cxn modelId="{9F4F11DE-F6C3-6D40-825A-124A37A912BB}" type="presParOf" srcId="{A6870822-7210-A143-AE85-030F39D781D0}" destId="{0EDA9C9C-CCFC-374D-904C-9EA03BD040C9}" srcOrd="8" destOrd="0" presId="urn:microsoft.com/office/officeart/2005/8/layout/vProcess5"/>
    <dgm:cxn modelId="{BF5143EC-5F8B-D540-AB4E-35DFF18E47B9}" type="presParOf" srcId="{A6870822-7210-A143-AE85-030F39D781D0}" destId="{2D474B00-436C-CC42-BE23-031EB4FBDEF8}" srcOrd="9" destOrd="0" presId="urn:microsoft.com/office/officeart/2005/8/layout/vProcess5"/>
    <dgm:cxn modelId="{797095ED-6DFE-7043-92BD-5EA097A627B2}" type="presParOf" srcId="{A6870822-7210-A143-AE85-030F39D781D0}" destId="{AA78CAA6-5863-074E-B018-F8DD6A7C1FE5}" srcOrd="10" destOrd="0" presId="urn:microsoft.com/office/officeart/2005/8/layout/vProcess5"/>
    <dgm:cxn modelId="{1C77786A-6B36-9646-A825-238EE4355F09}" type="presParOf" srcId="{A6870822-7210-A143-AE85-030F39D781D0}" destId="{E0DAE1EA-FB19-EE4E-89C7-761A0E0F2996}" srcOrd="11" destOrd="0" presId="urn:microsoft.com/office/officeart/2005/8/layout/vProcess5"/>
    <dgm:cxn modelId="{AFB74B3E-CBD0-884E-BB8A-59F6C9AA1EB0}" type="presParOf" srcId="{A6870822-7210-A143-AE85-030F39D781D0}" destId="{BFB63048-D351-8148-BF72-37582127AE81}" srcOrd="12" destOrd="0" presId="urn:microsoft.com/office/officeart/2005/8/layout/vProcess5"/>
    <dgm:cxn modelId="{3E5C51B5-4479-0248-A86B-7E02F308B363}" type="presParOf" srcId="{A6870822-7210-A143-AE85-030F39D781D0}" destId="{DE7051AC-6BA6-A842-BCDD-C4DB608BE0C0}" srcOrd="13" destOrd="0" presId="urn:microsoft.com/office/officeart/2005/8/layout/vProcess5"/>
    <dgm:cxn modelId="{9065623A-1C6F-BD45-A3DD-E04BFA3C253E}" type="presParOf" srcId="{A6870822-7210-A143-AE85-030F39D781D0}" destId="{0DA4D423-1116-0B4F-B69E-523748A8BBE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0DD35-91C7-C64A-94BD-F8ECECEED009}">
      <dsp:nvSpPr>
        <dsp:cNvPr id="0" name=""/>
        <dsp:cNvSpPr/>
      </dsp:nvSpPr>
      <dsp:spPr>
        <a:xfrm>
          <a:off x="0" y="0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Pembayaran</a:t>
          </a:r>
          <a:endParaRPr lang="en-US" sz="3200" kern="1200" dirty="0"/>
        </a:p>
      </dsp:txBody>
      <dsp:txXfrm>
        <a:off x="21359" y="21359"/>
        <a:ext cx="6872746" cy="686516"/>
      </dsp:txXfrm>
    </dsp:sp>
    <dsp:sp modelId="{516466D9-594A-AE44-AAAE-AB4869955E19}">
      <dsp:nvSpPr>
        <dsp:cNvPr id="0" name=""/>
        <dsp:cNvSpPr/>
      </dsp:nvSpPr>
      <dsp:spPr>
        <a:xfrm>
          <a:off x="578358" y="830516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5105758"/>
            <a:satOff val="-5996"/>
            <a:lumOff val="23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Konfirmasi</a:t>
          </a:r>
          <a:r>
            <a:rPr lang="en-US" sz="3200" kern="1200" dirty="0"/>
            <a:t> </a:t>
          </a:r>
          <a:r>
            <a:rPr lang="en-US" sz="3200" kern="1200" dirty="0" err="1"/>
            <a:t>pembayaran</a:t>
          </a:r>
          <a:endParaRPr lang="en-US" sz="3200" kern="1200" dirty="0"/>
        </a:p>
      </dsp:txBody>
      <dsp:txXfrm>
        <a:off x="599717" y="851875"/>
        <a:ext cx="6649889" cy="686516"/>
      </dsp:txXfrm>
    </dsp:sp>
    <dsp:sp modelId="{A6C4CBFF-D92C-8646-AE33-E263ECBA8AE9}">
      <dsp:nvSpPr>
        <dsp:cNvPr id="0" name=""/>
        <dsp:cNvSpPr/>
      </dsp:nvSpPr>
      <dsp:spPr>
        <a:xfrm>
          <a:off x="1156716" y="1661033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Perwalian</a:t>
          </a:r>
          <a:endParaRPr lang="en-US" sz="3200" kern="1200" dirty="0"/>
        </a:p>
      </dsp:txBody>
      <dsp:txXfrm>
        <a:off x="1178075" y="1682392"/>
        <a:ext cx="6649889" cy="686516"/>
      </dsp:txXfrm>
    </dsp:sp>
    <dsp:sp modelId="{E08754AF-6F1B-6E4F-8600-E38E4D2E7A98}">
      <dsp:nvSpPr>
        <dsp:cNvPr id="0" name=""/>
        <dsp:cNvSpPr/>
      </dsp:nvSpPr>
      <dsp:spPr>
        <a:xfrm>
          <a:off x="1735073" y="2491549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15317274"/>
            <a:satOff val="-17989"/>
            <a:lumOff val="69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Perubahan</a:t>
          </a:r>
          <a:r>
            <a:rPr lang="en-US" sz="3200" kern="1200" dirty="0"/>
            <a:t> </a:t>
          </a:r>
          <a:r>
            <a:rPr lang="en-US" sz="3200" kern="1200" dirty="0" err="1"/>
            <a:t>Perwalian</a:t>
          </a:r>
          <a:endParaRPr lang="en-US" sz="3200" kern="1200" dirty="0"/>
        </a:p>
      </dsp:txBody>
      <dsp:txXfrm>
        <a:off x="1756432" y="2512908"/>
        <a:ext cx="6649889" cy="686516"/>
      </dsp:txXfrm>
    </dsp:sp>
    <dsp:sp modelId="{AFE49ADE-4C59-CC4D-ADA2-84A4692D2840}">
      <dsp:nvSpPr>
        <dsp:cNvPr id="0" name=""/>
        <dsp:cNvSpPr/>
      </dsp:nvSpPr>
      <dsp:spPr>
        <a:xfrm>
          <a:off x="2313432" y="3322066"/>
          <a:ext cx="7744967" cy="729234"/>
        </a:xfrm>
        <a:prstGeom prst="roundRect">
          <a:avLst>
            <a:gd name="adj" fmla="val 10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Perkuliahan</a:t>
          </a:r>
          <a:endParaRPr lang="en-US" sz="3200" kern="1200" dirty="0"/>
        </a:p>
      </dsp:txBody>
      <dsp:txXfrm>
        <a:off x="2334791" y="3343425"/>
        <a:ext cx="6649889" cy="686516"/>
      </dsp:txXfrm>
    </dsp:sp>
    <dsp:sp modelId="{8AE90C7B-EEC3-914A-A670-5B2B30B6320F}">
      <dsp:nvSpPr>
        <dsp:cNvPr id="0" name=""/>
        <dsp:cNvSpPr/>
      </dsp:nvSpPr>
      <dsp:spPr>
        <a:xfrm>
          <a:off x="7270965" y="532745"/>
          <a:ext cx="474002" cy="474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377615" y="532745"/>
        <a:ext cx="260702" cy="356687"/>
      </dsp:txXfrm>
    </dsp:sp>
    <dsp:sp modelId="{335F21D5-15B7-3D49-B498-29A98553A861}">
      <dsp:nvSpPr>
        <dsp:cNvPr id="0" name=""/>
        <dsp:cNvSpPr/>
      </dsp:nvSpPr>
      <dsp:spPr>
        <a:xfrm>
          <a:off x="7849323" y="1363262"/>
          <a:ext cx="474002" cy="474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6886154"/>
            <a:satOff val="-3749"/>
            <a:lumOff val="49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6886154"/>
              <a:satOff val="-3749"/>
              <a:lumOff val="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955973" y="1363262"/>
        <a:ext cx="260702" cy="356687"/>
      </dsp:txXfrm>
    </dsp:sp>
    <dsp:sp modelId="{0EDA9C9C-CCFC-374D-904C-9EA03BD040C9}">
      <dsp:nvSpPr>
        <dsp:cNvPr id="0" name=""/>
        <dsp:cNvSpPr/>
      </dsp:nvSpPr>
      <dsp:spPr>
        <a:xfrm>
          <a:off x="8427681" y="2181625"/>
          <a:ext cx="474002" cy="474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3772307"/>
            <a:satOff val="-7499"/>
            <a:lumOff val="98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3772307"/>
              <a:satOff val="-7499"/>
              <a:lumOff val="9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534331" y="2181625"/>
        <a:ext cx="260702" cy="356687"/>
      </dsp:txXfrm>
    </dsp:sp>
    <dsp:sp modelId="{2D474B00-436C-CC42-BE23-031EB4FBDEF8}">
      <dsp:nvSpPr>
        <dsp:cNvPr id="0" name=""/>
        <dsp:cNvSpPr/>
      </dsp:nvSpPr>
      <dsp:spPr>
        <a:xfrm>
          <a:off x="9006039" y="3020244"/>
          <a:ext cx="474002" cy="474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112689" y="3020244"/>
        <a:ext cx="260702" cy="356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473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242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59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627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D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173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45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189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226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650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895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139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B4BD52D-C179-4035-80B1-3BD97473ECD3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9085432-AC2A-4478-A551-20F6185489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026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demik.stmik-im.ac.id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3300B-40DA-41D6-BF7B-98AD4623C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PERWALIAN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96F2B-4E20-4970-AF1B-1DA5F0071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4389119"/>
            <a:ext cx="8363519" cy="1664439"/>
          </a:xfrm>
        </p:spPr>
        <p:txBody>
          <a:bodyPr>
            <a:normAutofit fontScale="92500"/>
          </a:bodyPr>
          <a:lstStyle/>
          <a:p>
            <a:r>
              <a:rPr lang="en-US" dirty="0"/>
              <a:t>PROGRAM STUDI SISTEM INFORMASI &amp; MANAJEMEN INFORMATIKA</a:t>
            </a:r>
          </a:p>
          <a:p>
            <a:r>
              <a:rPr lang="en-US" dirty="0"/>
              <a:t>PROGRAM STUDI TEKNIK INFORMATIKA </a:t>
            </a:r>
          </a:p>
          <a:p>
            <a:r>
              <a:rPr lang="en-US" dirty="0"/>
              <a:t>PROGRAM STUDI AKUNTANSI</a:t>
            </a:r>
          </a:p>
          <a:p>
            <a:r>
              <a:rPr lang="en-US" dirty="0"/>
              <a:t>PROGRAM STUDI MANAJEMEN &amp; MANAJEMEN PERPAJAKAN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5772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A49C-DACA-4ED5-A256-A05974E5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MK STRATA SATU (</a:t>
            </a:r>
            <a:r>
              <a:rPr lang="en-US" dirty="0" err="1">
                <a:highlight>
                  <a:srgbClr val="00FFFF"/>
                </a:highlight>
              </a:rPr>
              <a:t>Ganjil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5DC8C-007A-4904-955C-A314096582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endParaRPr lang="en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D74823-EBE1-4A03-B724-85FFA7C8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Akuntansi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A00AE-A0A3-3BAC-9E6A-F01C0AD54F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829062-0846-481C-5D27-A83CE928BAE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DD775A-5B98-E3E9-3D91-262A62A0A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223" y="2751667"/>
            <a:ext cx="4981109" cy="32833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92AD65-7E2F-62CA-EF6A-7492A4BD5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751667"/>
            <a:ext cx="4754880" cy="328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7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71F5EC5-8FEF-4035-8E2B-5ED00FF14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3590" y="2064730"/>
            <a:ext cx="3847478" cy="2728536"/>
          </a:xfrm>
        </p:spPr>
        <p:txBody>
          <a:bodyPr anchor="ctr">
            <a:normAutofit/>
          </a:bodyPr>
          <a:lstStyle/>
          <a:p>
            <a:r>
              <a:rPr lang="en-US" sz="1800" dirty="0" err="1">
                <a:solidFill>
                  <a:schemeClr val="tx2"/>
                </a:solidFill>
              </a:rPr>
              <a:t>Chalifa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Chazar</a:t>
            </a:r>
            <a:r>
              <a:rPr lang="en-US" sz="1800" dirty="0">
                <a:solidFill>
                  <a:schemeClr val="tx2"/>
                </a:solidFill>
              </a:rPr>
              <a:t>, S.T., M.T. </a:t>
            </a:r>
          </a:p>
          <a:p>
            <a:r>
              <a:rPr lang="en-US" sz="1800" dirty="0" err="1">
                <a:solidFill>
                  <a:schemeClr val="tx2"/>
                </a:solidFill>
              </a:rPr>
              <a:t>Moch</a:t>
            </a:r>
            <a:r>
              <a:rPr lang="en-US" sz="1800" dirty="0">
                <a:solidFill>
                  <a:schemeClr val="tx2"/>
                </a:solidFill>
              </a:rPr>
              <a:t> Ali </a:t>
            </a:r>
            <a:r>
              <a:rPr lang="en-US" sz="1800" dirty="0" err="1">
                <a:solidFill>
                  <a:schemeClr val="tx2"/>
                </a:solidFill>
              </a:rPr>
              <a:t>Ramdhani</a:t>
            </a:r>
            <a:r>
              <a:rPr lang="en-US" sz="1800" dirty="0">
                <a:solidFill>
                  <a:schemeClr val="tx2"/>
                </a:solidFill>
              </a:rPr>
              <a:t>, S.T., </a:t>
            </a:r>
            <a:r>
              <a:rPr lang="en-US" sz="1800" dirty="0" err="1">
                <a:solidFill>
                  <a:schemeClr val="tx2"/>
                </a:solidFill>
              </a:rPr>
              <a:t>M.Kom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  <a:p>
            <a:r>
              <a:rPr lang="en-US" sz="1800" dirty="0">
                <a:solidFill>
                  <a:schemeClr val="tx2"/>
                </a:solidFill>
              </a:rPr>
              <a:t>Dani </a:t>
            </a:r>
            <a:r>
              <a:rPr lang="en-US" sz="1800" dirty="0" err="1">
                <a:solidFill>
                  <a:schemeClr val="tx2"/>
                </a:solidFill>
              </a:rPr>
              <a:t>Sopian</a:t>
            </a:r>
            <a:r>
              <a:rPr lang="en-US" sz="1800" dirty="0">
                <a:solidFill>
                  <a:schemeClr val="tx2"/>
                </a:solidFill>
              </a:rPr>
              <a:t>, S.E., </a:t>
            </a:r>
            <a:r>
              <a:rPr lang="en-US" sz="1800" dirty="0" err="1">
                <a:solidFill>
                  <a:schemeClr val="tx2"/>
                </a:solidFill>
              </a:rPr>
              <a:t>M.Ak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  <a:p>
            <a:r>
              <a:rPr lang="en-US" sz="1800" dirty="0">
                <a:solidFill>
                  <a:schemeClr val="tx2"/>
                </a:solidFill>
              </a:rPr>
              <a:t>Evan </a:t>
            </a:r>
            <a:r>
              <a:rPr lang="en-US" sz="1800" dirty="0" err="1">
                <a:solidFill>
                  <a:schemeClr val="tx2"/>
                </a:solidFill>
              </a:rPr>
              <a:t>Jaelani</a:t>
            </a:r>
            <a:r>
              <a:rPr lang="en-US" sz="1800" dirty="0">
                <a:solidFill>
                  <a:schemeClr val="tx2"/>
                </a:solidFill>
              </a:rPr>
              <a:t>, S.T., M.M</a:t>
            </a:r>
            <a:endParaRPr lang="en-ID" sz="18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1" name="Oval 13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C93AAC58-9E35-48E3-AB96-9AC2A850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Terima kasih</a:t>
            </a:r>
            <a:endParaRPr lang="en-ID" sz="6000">
              <a:solidFill>
                <a:srgbClr val="FFFFFF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254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835C-6B56-4151-B9F3-4C6FE4AC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PERSON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68926-1CF3-4C6B-B0E5-DD00F34CE1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STMIK 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517E5-82BC-46AE-9482-F3F0F7BF9D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Prodi </a:t>
            </a:r>
            <a:r>
              <a:rPr lang="en-US" b="1" dirty="0" err="1">
                <a:solidFill>
                  <a:schemeClr val="accent2"/>
                </a:solidFill>
              </a:rPr>
              <a:t>Sistem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Informasi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 err="1"/>
              <a:t>Moch</a:t>
            </a:r>
            <a:r>
              <a:rPr lang="en-US" dirty="0"/>
              <a:t> Ali </a:t>
            </a:r>
            <a:r>
              <a:rPr lang="en-US" dirty="0" err="1"/>
              <a:t>Ramdhani</a:t>
            </a:r>
            <a:r>
              <a:rPr lang="en-US" dirty="0"/>
              <a:t>, S.T., </a:t>
            </a:r>
            <a:r>
              <a:rPr lang="en-US" dirty="0" err="1"/>
              <a:t>M.Kom</a:t>
            </a:r>
            <a:r>
              <a:rPr lang="en-US" dirty="0"/>
              <a:t>.</a:t>
            </a:r>
          </a:p>
          <a:p>
            <a:r>
              <a:rPr lang="en-US" dirty="0"/>
              <a:t>Telp: </a:t>
            </a:r>
            <a:r>
              <a:rPr lang="en-US" sz="2400" dirty="0">
                <a:solidFill>
                  <a:schemeClr val="accent2"/>
                </a:solidFill>
              </a:rPr>
              <a:t>081386100076</a:t>
            </a:r>
            <a:r>
              <a:rPr lang="en-US" dirty="0"/>
              <a:t> (</a:t>
            </a:r>
            <a:r>
              <a:rPr lang="en-US" dirty="0" err="1"/>
              <a:t>Whatsapp</a:t>
            </a:r>
            <a:r>
              <a:rPr lang="en-US" dirty="0"/>
              <a:t>)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Prodi Teknik </a:t>
            </a:r>
            <a:r>
              <a:rPr lang="en-US" b="1" dirty="0" err="1">
                <a:solidFill>
                  <a:schemeClr val="accent2"/>
                </a:solidFill>
              </a:rPr>
              <a:t>Informatika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 err="1"/>
              <a:t>Chalifa</a:t>
            </a:r>
            <a:r>
              <a:rPr lang="en-US" dirty="0"/>
              <a:t> </a:t>
            </a:r>
            <a:r>
              <a:rPr lang="en-US" dirty="0" err="1"/>
              <a:t>Chazar</a:t>
            </a:r>
            <a:r>
              <a:rPr lang="en-US" dirty="0"/>
              <a:t>, S.T., M.T.</a:t>
            </a:r>
          </a:p>
          <a:p>
            <a:r>
              <a:rPr lang="en-US" dirty="0"/>
              <a:t>Telp: </a:t>
            </a:r>
            <a:r>
              <a:rPr lang="en-US" sz="2400" dirty="0">
                <a:solidFill>
                  <a:schemeClr val="accent2"/>
                </a:solidFill>
              </a:rPr>
              <a:t>08112281505</a:t>
            </a:r>
            <a:r>
              <a:rPr lang="en-US" dirty="0"/>
              <a:t> (</a:t>
            </a:r>
            <a:r>
              <a:rPr lang="en-US" dirty="0" err="1"/>
              <a:t>Whatsapp</a:t>
            </a:r>
            <a:r>
              <a:rPr lang="en-US" dirty="0"/>
              <a:t>/Telegram)</a:t>
            </a:r>
          </a:p>
          <a:p>
            <a:endParaRPr lang="en-US" dirty="0"/>
          </a:p>
          <a:p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655109-D9F2-41CD-A32B-6878061B9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STIE STAN IM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8FB62-3B31-40A8-A12F-36DBC97D78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Prodi </a:t>
            </a:r>
            <a:r>
              <a:rPr lang="en-US" b="1" dirty="0" err="1">
                <a:solidFill>
                  <a:schemeClr val="accent2"/>
                </a:solidFill>
              </a:rPr>
              <a:t>Akuntansi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/>
              <a:t>Dani </a:t>
            </a:r>
            <a:r>
              <a:rPr lang="en-US" dirty="0" err="1"/>
              <a:t>Sopian</a:t>
            </a:r>
            <a:r>
              <a:rPr lang="en-US" dirty="0"/>
              <a:t>, S.E., </a:t>
            </a:r>
            <a:r>
              <a:rPr lang="en-US" dirty="0" err="1"/>
              <a:t>M.Ak</a:t>
            </a:r>
            <a:r>
              <a:rPr lang="en-US" dirty="0"/>
              <a:t>.</a:t>
            </a:r>
          </a:p>
          <a:p>
            <a:r>
              <a:rPr lang="en-US" dirty="0"/>
              <a:t>Telp: </a:t>
            </a:r>
            <a:r>
              <a:rPr lang="en-US" sz="2400" dirty="0">
                <a:solidFill>
                  <a:schemeClr val="accent2"/>
                </a:solidFill>
              </a:rPr>
              <a:t>08112131087</a:t>
            </a:r>
            <a:r>
              <a:rPr lang="en-US" dirty="0"/>
              <a:t> (</a:t>
            </a:r>
            <a:r>
              <a:rPr lang="en-US" dirty="0" err="1"/>
              <a:t>Whatsapp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ID" b="1" dirty="0">
                <a:solidFill>
                  <a:schemeClr val="accent2"/>
                </a:solidFill>
              </a:rPr>
              <a:t>Prodi </a:t>
            </a:r>
            <a:r>
              <a:rPr lang="en-ID" b="1" dirty="0" err="1">
                <a:solidFill>
                  <a:schemeClr val="accent2"/>
                </a:solidFill>
              </a:rPr>
              <a:t>Manajemen</a:t>
            </a:r>
            <a:endParaRPr lang="en-ID" b="1" dirty="0">
              <a:solidFill>
                <a:schemeClr val="accent2"/>
              </a:solidFill>
            </a:endParaRPr>
          </a:p>
          <a:p>
            <a:r>
              <a:rPr lang="en-ID" dirty="0"/>
              <a:t>Evan </a:t>
            </a:r>
            <a:r>
              <a:rPr lang="en-ID" dirty="0" err="1"/>
              <a:t>Jaelani</a:t>
            </a:r>
            <a:r>
              <a:rPr lang="en-ID" dirty="0"/>
              <a:t>, S.T., M.M.</a:t>
            </a:r>
          </a:p>
          <a:p>
            <a:r>
              <a:rPr lang="en-US" dirty="0"/>
              <a:t>Telp: </a:t>
            </a:r>
            <a:r>
              <a:rPr lang="en-US" sz="2400" dirty="0">
                <a:solidFill>
                  <a:schemeClr val="accent2"/>
                </a:solidFill>
              </a:rPr>
              <a:t>081224297257</a:t>
            </a:r>
            <a:r>
              <a:rPr lang="en-US" dirty="0"/>
              <a:t> (</a:t>
            </a:r>
            <a:r>
              <a:rPr lang="en-US" dirty="0" err="1"/>
              <a:t>Whatsapp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746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002A-9E9E-4BEB-A2CA-D7A971F1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  <a:endParaRPr lang="en-ID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C3B0A608-8033-C242-A913-F0898B9A2A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90978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74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29097AD-7B8F-8744-9451-B198E58B5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66" y="263691"/>
            <a:ext cx="9887521" cy="6211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9D79F0-5524-45E5-85B7-4B5010882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06" y="484632"/>
            <a:ext cx="3677264" cy="1609344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r>
              <a:rPr lang="en-US" sz="3600" dirty="0" err="1"/>
              <a:t>Perwalian</a:t>
            </a:r>
            <a:r>
              <a:rPr lang="en-US" sz="3600" dirty="0"/>
              <a:t> online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B41B-EA4A-42FC-8F69-A52EB1481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805" y="2121408"/>
            <a:ext cx="3677263" cy="4092579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www.akademik.stmik-im.ac.id</a:t>
            </a:r>
            <a:endParaRPr lang="en-US" dirty="0"/>
          </a:p>
          <a:p>
            <a:r>
              <a:rPr lang="en-US" dirty="0"/>
              <a:t>Password : DDMMYY (*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Tgl-Bulan-Tahun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)</a:t>
            </a:r>
            <a:endParaRPr 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200" u="sng" dirty="0"/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dirty="0" err="1">
                <a:solidFill>
                  <a:srgbClr val="FF0000"/>
                </a:solidFill>
              </a:rPr>
              <a:t>Apabila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terjadi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masalah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saat</a:t>
            </a:r>
            <a:r>
              <a:rPr lang="en-US" sz="1200" dirty="0">
                <a:solidFill>
                  <a:srgbClr val="FF0000"/>
                </a:solidFill>
              </a:rPr>
              <a:t> login hub. PUSKOM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33895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7D2268F-9B1C-C447-BD21-3A62F3291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80" y="390525"/>
            <a:ext cx="10724608" cy="536230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4BE2A0-8D5A-49DB-91AE-094EED35E54D}"/>
              </a:ext>
            </a:extLst>
          </p:cNvPr>
          <p:cNvSpPr/>
          <p:nvPr/>
        </p:nvSpPr>
        <p:spPr>
          <a:xfrm>
            <a:off x="3179989" y="1923376"/>
            <a:ext cx="4806723" cy="1571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80CF0C5-DD57-48C4-B32D-52BE273DB33A}"/>
              </a:ext>
            </a:extLst>
          </p:cNvPr>
          <p:cNvCxnSpPr/>
          <p:nvPr/>
        </p:nvCxnSpPr>
        <p:spPr>
          <a:xfrm flipH="1">
            <a:off x="1946774" y="2239591"/>
            <a:ext cx="101890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09E8CBF-9878-4358-8972-B35A7D7ACF51}"/>
              </a:ext>
            </a:extLst>
          </p:cNvPr>
          <p:cNvSpPr txBox="1"/>
          <p:nvPr/>
        </p:nvSpPr>
        <p:spPr>
          <a:xfrm>
            <a:off x="2907802" y="2092581"/>
            <a:ext cx="1499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Menu </a:t>
            </a:r>
            <a:r>
              <a:rPr lang="en-US" sz="1400" dirty="0" err="1"/>
              <a:t>Perwalian</a:t>
            </a:r>
            <a:endParaRPr lang="en-ID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5430B3-006D-4140-AD18-F90CF2215AB1}"/>
              </a:ext>
            </a:extLst>
          </p:cNvPr>
          <p:cNvCxnSpPr/>
          <p:nvPr/>
        </p:nvCxnSpPr>
        <p:spPr>
          <a:xfrm flipH="1">
            <a:off x="1946774" y="2559401"/>
            <a:ext cx="101890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FD7492F-50A4-4C4A-B5A8-F808A1262843}"/>
              </a:ext>
            </a:extLst>
          </p:cNvPr>
          <p:cNvSpPr txBox="1"/>
          <p:nvPr/>
        </p:nvSpPr>
        <p:spPr>
          <a:xfrm>
            <a:off x="2965677" y="2412391"/>
            <a:ext cx="21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Menu Hasil </a:t>
            </a:r>
            <a:r>
              <a:rPr lang="en-US" sz="1400" dirty="0" err="1"/>
              <a:t>perkuliahan</a:t>
            </a:r>
            <a:endParaRPr lang="en-ID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4B54C41-7FE0-3F43-A77B-49051B478E8C}"/>
              </a:ext>
            </a:extLst>
          </p:cNvPr>
          <p:cNvCxnSpPr/>
          <p:nvPr/>
        </p:nvCxnSpPr>
        <p:spPr>
          <a:xfrm flipH="1">
            <a:off x="1946774" y="2854861"/>
            <a:ext cx="101890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6E1FBFE-8EAE-494D-B294-A9B2AC8705F7}"/>
              </a:ext>
            </a:extLst>
          </p:cNvPr>
          <p:cNvSpPr txBox="1"/>
          <p:nvPr/>
        </p:nvSpPr>
        <p:spPr>
          <a:xfrm>
            <a:off x="2907802" y="2707851"/>
            <a:ext cx="17831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Menu </a:t>
            </a:r>
            <a:r>
              <a:rPr lang="en-US" sz="1400" dirty="0" err="1"/>
              <a:t>Jadwal</a:t>
            </a:r>
            <a:r>
              <a:rPr lang="en-US" sz="1400" dirty="0"/>
              <a:t> </a:t>
            </a:r>
            <a:r>
              <a:rPr lang="en-US" sz="1400" dirty="0" err="1"/>
              <a:t>kuliah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2030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1A54BCB-0E0E-5C48-B7E5-ED365928D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50" y="361950"/>
            <a:ext cx="8089900" cy="61341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A3CDAE0-8CF0-244B-AC3B-E72CD1D697AB}"/>
              </a:ext>
            </a:extLst>
          </p:cNvPr>
          <p:cNvSpPr/>
          <p:nvPr/>
        </p:nvSpPr>
        <p:spPr>
          <a:xfrm>
            <a:off x="2326510" y="5254906"/>
            <a:ext cx="1736202" cy="93755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6BAB39-933F-2946-87B8-F65BFC439782}"/>
              </a:ext>
            </a:extLst>
          </p:cNvPr>
          <p:cNvSpPr/>
          <p:nvPr/>
        </p:nvSpPr>
        <p:spPr>
          <a:xfrm>
            <a:off x="2051050" y="1041722"/>
            <a:ext cx="8089900" cy="11198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78846C-79C6-574A-9EDE-5ECC91E6967A}"/>
              </a:ext>
            </a:extLst>
          </p:cNvPr>
          <p:cNvSpPr txBox="1"/>
          <p:nvPr/>
        </p:nvSpPr>
        <p:spPr>
          <a:xfrm>
            <a:off x="914398" y="5569792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Klik</a:t>
            </a:r>
            <a:endParaRPr lang="en-ID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E1B8FD-F1D1-3242-9844-B94399619F95}"/>
              </a:ext>
            </a:extLst>
          </p:cNvPr>
          <p:cNvSpPr txBox="1"/>
          <p:nvPr/>
        </p:nvSpPr>
        <p:spPr>
          <a:xfrm>
            <a:off x="553572" y="1340036"/>
            <a:ext cx="1226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Cek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Akademik</a:t>
            </a:r>
            <a:endParaRPr lang="en-ID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7FEE1A-A6D2-F941-8E17-55250BD5B071}"/>
              </a:ext>
            </a:extLst>
          </p:cNvPr>
          <p:cNvCxnSpPr/>
          <p:nvPr/>
        </p:nvCxnSpPr>
        <p:spPr>
          <a:xfrm>
            <a:off x="1643605" y="1601646"/>
            <a:ext cx="520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4111120-F8D8-B842-BB85-0F0549942BE4}"/>
              </a:ext>
            </a:extLst>
          </p:cNvPr>
          <p:cNvCxnSpPr/>
          <p:nvPr/>
        </p:nvCxnSpPr>
        <p:spPr>
          <a:xfrm>
            <a:off x="1597306" y="5723680"/>
            <a:ext cx="6366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26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4802A46-250E-1F4D-8E44-A579D0C90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84" y="626944"/>
            <a:ext cx="11482431" cy="56041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B99723-265B-1F46-9BBE-A32B0D75C41F}"/>
              </a:ext>
            </a:extLst>
          </p:cNvPr>
          <p:cNvSpPr/>
          <p:nvPr/>
        </p:nvSpPr>
        <p:spPr>
          <a:xfrm>
            <a:off x="3351439" y="1214438"/>
            <a:ext cx="2249261" cy="500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B76F510-EB0A-0D4E-A7DB-E274363A58F6}"/>
              </a:ext>
            </a:extLst>
          </p:cNvPr>
          <p:cNvSpPr/>
          <p:nvPr/>
        </p:nvSpPr>
        <p:spPr>
          <a:xfrm>
            <a:off x="10185721" y="3428999"/>
            <a:ext cx="613459" cy="234676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75D0B53-9213-294D-9A7A-C1DFFBF2FE20}"/>
              </a:ext>
            </a:extLst>
          </p:cNvPr>
          <p:cNvSpPr/>
          <p:nvPr/>
        </p:nvSpPr>
        <p:spPr>
          <a:xfrm>
            <a:off x="2326510" y="5643562"/>
            <a:ext cx="1608882" cy="71093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71DD7C-43EF-5341-96CF-735CA3BF1708}"/>
              </a:ext>
            </a:extLst>
          </p:cNvPr>
          <p:cNvSpPr txBox="1"/>
          <p:nvPr/>
        </p:nvSpPr>
        <p:spPr>
          <a:xfrm>
            <a:off x="9880827" y="5800963"/>
            <a:ext cx="12232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Ceklist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ambil</a:t>
            </a:r>
            <a:r>
              <a:rPr lang="en-US" sz="1400" dirty="0"/>
              <a:t> </a:t>
            </a:r>
            <a:r>
              <a:rPr lang="en-US" sz="1400" dirty="0" err="1"/>
              <a:t>matakuliah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323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F4AE844-04FA-8849-9041-FC1CE9B44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4" y="457669"/>
            <a:ext cx="11197591" cy="514303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8998A28-0BA2-6F4C-BDD3-4D58BF75F85E}"/>
              </a:ext>
            </a:extLst>
          </p:cNvPr>
          <p:cNvSpPr/>
          <p:nvPr/>
        </p:nvSpPr>
        <p:spPr>
          <a:xfrm>
            <a:off x="2445902" y="1151863"/>
            <a:ext cx="2249261" cy="500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30838EE-8DCA-A748-B699-00563E90FBB3}"/>
              </a:ext>
            </a:extLst>
          </p:cNvPr>
          <p:cNvSpPr/>
          <p:nvPr/>
        </p:nvSpPr>
        <p:spPr>
          <a:xfrm>
            <a:off x="266218" y="4826644"/>
            <a:ext cx="3402957" cy="90264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7357BD-336B-1148-A8B9-0ED3477D46A8}"/>
              </a:ext>
            </a:extLst>
          </p:cNvPr>
          <p:cNvSpPr txBox="1"/>
          <p:nvPr/>
        </p:nvSpPr>
        <p:spPr>
          <a:xfrm>
            <a:off x="4672013" y="5077480"/>
            <a:ext cx="4147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Cek Kembali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matakuliah</a:t>
            </a:r>
            <a:r>
              <a:rPr lang="en-US" sz="1400" dirty="0"/>
              <a:t> dan SKS </a:t>
            </a:r>
            <a:r>
              <a:rPr lang="en-US" sz="1400" dirty="0" err="1"/>
              <a:t>sebelum</a:t>
            </a:r>
            <a:r>
              <a:rPr lang="en-US" sz="1400" dirty="0"/>
              <a:t> </a:t>
            </a:r>
            <a:r>
              <a:rPr lang="en-US" sz="1400" dirty="0" err="1"/>
              <a:t>melakukan</a:t>
            </a:r>
            <a:r>
              <a:rPr lang="en-US" sz="1400" dirty="0"/>
              <a:t> proses </a:t>
            </a:r>
            <a:r>
              <a:rPr lang="en-US" sz="1400" dirty="0" err="1"/>
              <a:t>perwalian</a:t>
            </a:r>
            <a:endParaRPr lang="en-ID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1245A9-F3B0-ED40-9969-9C5254701838}"/>
              </a:ext>
            </a:extLst>
          </p:cNvPr>
          <p:cNvCxnSpPr/>
          <p:nvPr/>
        </p:nvCxnSpPr>
        <p:spPr>
          <a:xfrm>
            <a:off x="3784922" y="5277965"/>
            <a:ext cx="7292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A49C-DACA-4ED5-A256-A05974E5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MK STRATA SATU (</a:t>
            </a:r>
            <a:r>
              <a:rPr lang="en-US" dirty="0" err="1">
                <a:highlight>
                  <a:srgbClr val="00FFFF"/>
                </a:highlight>
              </a:rPr>
              <a:t>Ganjil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5DC8C-007A-4904-955C-A314096582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D74823-EBE1-4A03-B724-85FFA7C8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Informatika</a:t>
            </a:r>
            <a:endParaRPr lang="en-ID" dirty="0"/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89EFF1D2-1303-4269-941A-C289230266D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55080" y="2688336"/>
            <a:ext cx="4754880" cy="2286234"/>
          </a:xfrm>
        </p:spPr>
      </p:pic>
      <p:pic>
        <p:nvPicPr>
          <p:cNvPr id="25" name="Content Placeholder 11">
            <a:extLst>
              <a:ext uri="{FF2B5EF4-FFF2-40B4-BE49-F238E27FC236}">
                <a16:creationId xmlns:a16="http://schemas.microsoft.com/office/drawing/2014/main" id="{81F360DE-B985-47EF-9B79-074D912C1D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82040" y="2655678"/>
            <a:ext cx="4282440" cy="2344179"/>
          </a:xfrm>
        </p:spPr>
      </p:pic>
    </p:spTree>
    <p:extLst>
      <p:ext uri="{BB962C8B-B14F-4D97-AF65-F5344CB8AC3E}">
        <p14:creationId xmlns:p14="http://schemas.microsoft.com/office/powerpoint/2010/main" val="1701268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237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Rockwell</vt:lpstr>
      <vt:lpstr>Rockwell Condensed</vt:lpstr>
      <vt:lpstr>Rockwell Extra Bold</vt:lpstr>
      <vt:lpstr>Wingdings</vt:lpstr>
      <vt:lpstr>Wood Type</vt:lpstr>
      <vt:lpstr>PERWALIAN</vt:lpstr>
      <vt:lpstr>CONTACT PERSON</vt:lpstr>
      <vt:lpstr>Procedure</vt:lpstr>
      <vt:lpstr> Perwalian online</vt:lpstr>
      <vt:lpstr>PowerPoint Presentation</vt:lpstr>
      <vt:lpstr>PowerPoint Presentation</vt:lpstr>
      <vt:lpstr>PowerPoint Presentation</vt:lpstr>
      <vt:lpstr>PowerPoint Presentation</vt:lpstr>
      <vt:lpstr>MK STRATA SATU (Ganjil)</vt:lpstr>
      <vt:lpstr>MK STRATA SATU (Ganjil)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PERWALIAN</dc:title>
  <dc:creator>MOCH ALI</dc:creator>
  <cp:lastModifiedBy>moch ali ramdhani</cp:lastModifiedBy>
  <cp:revision>1</cp:revision>
  <dcterms:modified xsi:type="dcterms:W3CDTF">2022-06-13T10:50:37Z</dcterms:modified>
</cp:coreProperties>
</file>